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BDF5E6-1AA2-476B-B8D8-5BBDBDE702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BF596B-4BC8-4581-B732-6F550F5EAC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235DCC-AD58-467C-A201-59E70A1B85B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BB9D43-A632-48AE-8933-2E6E65F6C86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29F445-9F2B-4F5F-BB0B-0F121C7E80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91D35C-DFAD-4680-BA31-D5FB91778D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543F80-609C-4323-85E4-11015CA0C3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F115AB-2955-49D1-BC4F-340B097E96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C6DCEB-3CAC-4310-BDC6-26F813B578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83EC50-E9AF-40B3-BFBF-CA2C1D0A25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2AACA4-0F3E-4E2D-A8D1-4896DFC7AF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5EA673-C3C6-44C1-8553-25984ED693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L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L" sz="4400" spc="-1" strike="noStrike">
                <a:latin typeface="Arial"/>
              </a:rPr>
              <a:t>Click to edit the title text format</a:t>
            </a:r>
            <a:endParaRPr b="0" lang="en-IL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3200" spc="-1" strike="noStrike">
                <a:latin typeface="Arial"/>
              </a:rPr>
              <a:t>Click to edit the outline text format</a:t>
            </a:r>
            <a:endParaRPr b="0" lang="en-IL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800" spc="-1" strike="noStrike">
                <a:latin typeface="Arial"/>
              </a:rPr>
              <a:t>Second Outline Level</a:t>
            </a:r>
            <a:endParaRPr b="0" lang="en-IL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400" spc="-1" strike="noStrike">
                <a:latin typeface="Arial"/>
              </a:rPr>
              <a:t>Third Outline Level</a:t>
            </a:r>
            <a:endParaRPr b="0" lang="en-IL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pc="-1" strike="noStrike">
                <a:latin typeface="Arial"/>
              </a:rPr>
              <a:t>Fourth Outline Level</a:t>
            </a:r>
            <a:endParaRPr b="0" lang="en-IL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latin typeface="Arial"/>
              </a:rPr>
              <a:t>Fifth Outline Level</a:t>
            </a:r>
            <a:endParaRPr b="0" lang="en-IL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latin typeface="Arial"/>
              </a:rPr>
              <a:t>Sixth Outline Level</a:t>
            </a:r>
            <a:endParaRPr b="0" lang="en-IL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latin typeface="Arial"/>
              </a:rPr>
              <a:t>Seventh Outline Level</a:t>
            </a:r>
            <a:endParaRPr b="0" lang="en-IL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L" sz="1400" spc="-1" strike="noStrike">
                <a:latin typeface="Times New Roman"/>
              </a:defRPr>
            </a:lvl1pPr>
          </a:lstStyle>
          <a:p>
            <a:r>
              <a:rPr b="0" lang="en-IL" sz="1400" spc="-1" strike="noStrike">
                <a:latin typeface="Times New Roman"/>
              </a:rPr>
              <a:t>&lt;date/time&gt;</a:t>
            </a:r>
            <a:endParaRPr b="0" lang="en-IL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IL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L" sz="1400" spc="-1" strike="noStrike">
                <a:latin typeface="Times New Roman"/>
              </a:rPr>
              <a:t>&lt;footer&gt;</a:t>
            </a:r>
            <a:endParaRPr b="0" lang="en-IL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L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ED83855-6C6C-42BD-95CF-D720BD003BC4}" type="slidenum">
              <a:rPr b="0" lang="en-IL" sz="1400" spc="-1" strike="noStrike">
                <a:latin typeface="Times New Roman"/>
              </a:rPr>
              <a:t>&lt;number&gt;</a:t>
            </a:fld>
            <a:endParaRPr b="0" lang="en-IL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i-IN" sz="4400" spc="-1" strike="noStrike">
                <a:latin typeface="Arial"/>
              </a:rPr>
              <a:t>צ’רלס רני מקינטוש (</a:t>
            </a:r>
            <a:r>
              <a:rPr b="0" lang="en-IL" sz="4400" spc="-1" strike="noStrike">
                <a:latin typeface="Arial"/>
              </a:rPr>
              <a:t>1868-1928</a:t>
            </a:r>
            <a:r>
              <a:rPr b="0" lang="en-IL" sz="4400" spc="-1" strike="noStrike">
                <a:latin typeface="Arial"/>
              </a:rPr>
              <a:t>)</a:t>
            </a:r>
            <a:endParaRPr b="0" lang="en-IL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520000" y="1131840"/>
            <a:ext cx="6480000" cy="4268160"/>
          </a:xfrm>
          <a:prstGeom prst="rect">
            <a:avLst/>
          </a:prstGeom>
          <a:ln w="0">
            <a:noFill/>
          </a:ln>
        </p:spPr>
      </p:pic>
      <p:sp>
        <p:nvSpPr>
          <p:cNvPr id="44" name=""/>
          <p:cNvSpPr txBox="1"/>
          <p:nvPr/>
        </p:nvSpPr>
        <p:spPr>
          <a:xfrm>
            <a:off x="4676400" y="5400000"/>
            <a:ext cx="198360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L" sz="1000" spc="-1" strike="noStrike">
                <a:latin typeface="Arial"/>
              </a:rPr>
              <a:t>Scotland Street School Museum</a:t>
            </a:r>
            <a:endParaRPr b="0" lang="en-IL" sz="10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360000" y="1126440"/>
            <a:ext cx="1763280" cy="234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i-IN" sz="4400" spc="-1" strike="noStrike">
                <a:latin typeface="Arial"/>
              </a:rPr>
              <a:t>חזית של מבנה ציבורי</a:t>
            </a:r>
            <a:endParaRPr b="0" lang="en-IL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900000" y="1218960"/>
            <a:ext cx="8223840" cy="445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i-IN" sz="4400" spc="-1" strike="noStrike">
                <a:latin typeface="Arial"/>
              </a:rPr>
              <a:t>תוכנית למעונות באוניברסיטה</a:t>
            </a:r>
            <a:endParaRPr b="0" lang="en-IL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829600" y="1188360"/>
            <a:ext cx="444204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i-IN" sz="4400" spc="-1" strike="noStrike">
                <a:latin typeface="Arial"/>
              </a:rPr>
              <a:t>חזית של בית אגודת סטודנטים</a:t>
            </a:r>
            <a:endParaRPr b="0" lang="en-IL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800000" y="1042560"/>
            <a:ext cx="6358320" cy="471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i-IN" sz="4400" spc="-1" strike="noStrike">
                <a:latin typeface="Arial"/>
              </a:rPr>
              <a:t>תוכניות לאותו בניין</a:t>
            </a:r>
            <a:endParaRPr b="0" lang="en-IL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050480" y="1008360"/>
            <a:ext cx="3809520" cy="457164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5114160" y="1008360"/>
            <a:ext cx="388584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hi-IN" sz="4400" spc="-1" strike="noStrike">
                <a:latin typeface="Arial"/>
              </a:rPr>
              <a:t>מודל</a:t>
            </a:r>
            <a:endParaRPr b="0" lang="en-IL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454120" y="1208520"/>
            <a:ext cx="5465880" cy="404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720000" y="1080000"/>
            <a:ext cx="9143640" cy="449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05560" y="226080"/>
            <a:ext cx="3370320" cy="265392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3780000" y="1260000"/>
            <a:ext cx="5638320" cy="407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32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2018160" y="1326600"/>
            <a:ext cx="6261840" cy="41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2024-11-20T12:38:07Z</dcterms:created>
  <dc:creator/>
  <dc:description/>
  <dc:language>en-IL</dc:language>
  <cp:lastModifiedBy/>
  <dcterms:modified xsi:type="dcterms:W3CDTF">2024-11-21T11:43:21Z</dcterms:modified>
  <cp:revision>2</cp:revision>
  <dc:subject/>
  <dc:title/>
</cp:coreProperties>
</file>